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3DC4-8245-4BFD-B78E-DF9604B510FC}" type="datetimeFigureOut">
              <a:rPr lang="es-CO" smtClean="0"/>
              <a:t>11/02/2015</a:t>
            </a:fld>
            <a:endParaRPr lang="es-CO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3DF86-ECC3-44E0-934D-C5B275D1CAF3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3DC4-8245-4BFD-B78E-DF9604B510FC}" type="datetimeFigureOut">
              <a:rPr lang="es-CO" smtClean="0"/>
              <a:t>11/02/2015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3DF86-ECC3-44E0-934D-C5B275D1CAF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3DC4-8245-4BFD-B78E-DF9604B510FC}" type="datetimeFigureOut">
              <a:rPr lang="es-CO" smtClean="0"/>
              <a:t>11/02/2015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3DF86-ECC3-44E0-934D-C5B275D1CAF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3DC4-8245-4BFD-B78E-DF9604B510FC}" type="datetimeFigureOut">
              <a:rPr lang="es-CO" smtClean="0"/>
              <a:t>11/02/2015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3DF86-ECC3-44E0-934D-C5B275D1CAF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3DC4-8245-4BFD-B78E-DF9604B510FC}" type="datetimeFigureOut">
              <a:rPr lang="es-CO" smtClean="0"/>
              <a:t>11/02/2015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3DF86-ECC3-44E0-934D-C5B275D1CAF3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3DC4-8245-4BFD-B78E-DF9604B510FC}" type="datetimeFigureOut">
              <a:rPr lang="es-CO" smtClean="0"/>
              <a:t>11/02/2015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3DF86-ECC3-44E0-934D-C5B275D1CAF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3DC4-8245-4BFD-B78E-DF9604B510FC}" type="datetimeFigureOut">
              <a:rPr lang="es-CO" smtClean="0"/>
              <a:t>11/02/2015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3DF86-ECC3-44E0-934D-C5B275D1CAF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3DC4-8245-4BFD-B78E-DF9604B510FC}" type="datetimeFigureOut">
              <a:rPr lang="es-CO" smtClean="0"/>
              <a:t>11/02/2015</a:t>
            </a:fld>
            <a:endParaRPr lang="es-CO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53DF86-ECC3-44E0-934D-C5B275D1CAF3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3DC4-8245-4BFD-B78E-DF9604B510FC}" type="datetimeFigureOut">
              <a:rPr lang="es-CO" smtClean="0"/>
              <a:t>11/02/2015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3DF86-ECC3-44E0-934D-C5B275D1CAF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3DC4-8245-4BFD-B78E-DF9604B510FC}" type="datetimeFigureOut">
              <a:rPr lang="es-CO" smtClean="0"/>
              <a:t>11/02/2015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153DF86-ECC3-44E0-934D-C5B275D1CAF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2E23DC4-8245-4BFD-B78E-DF9604B510FC}" type="datetimeFigureOut">
              <a:rPr lang="es-CO" smtClean="0"/>
              <a:t>11/02/2015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3DF86-ECC3-44E0-934D-C5B275D1CAF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2E23DC4-8245-4BFD-B78E-DF9604B510FC}" type="datetimeFigureOut">
              <a:rPr lang="es-CO" smtClean="0"/>
              <a:t>11/02/2015</a:t>
            </a:fld>
            <a:endParaRPr lang="es-CO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153DF86-ECC3-44E0-934D-C5B275D1CAF3}" type="slidenum">
              <a:rPr lang="es-CO" smtClean="0"/>
              <a:t>‹Nº›</a:t>
            </a:fld>
            <a:endParaRPr lang="es-C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43608" y="1772816"/>
            <a:ext cx="6480048" cy="2301240"/>
          </a:xfrm>
        </p:spPr>
        <p:txBody>
          <a:bodyPr/>
          <a:lstStyle/>
          <a:p>
            <a:r>
              <a:rPr lang="es-CO" dirty="0" smtClean="0"/>
              <a:t>Geografía 7°</a:t>
            </a:r>
            <a:endParaRPr lang="es-CO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971600" y="3573016"/>
            <a:ext cx="6480048" cy="1752600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CO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Pirámide poblacional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Docente: Carolina Arévalo 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Pirámide “</a:t>
            </a:r>
            <a:r>
              <a:rPr lang="es-CO" dirty="0" err="1" smtClean="0"/>
              <a:t>urina</a:t>
            </a:r>
            <a:r>
              <a:rPr lang="es-CO" dirty="0" smtClean="0"/>
              <a:t>”</a:t>
            </a:r>
            <a:endParaRPr lang="es-CO" dirty="0"/>
          </a:p>
        </p:txBody>
      </p:sp>
      <p:pic>
        <p:nvPicPr>
          <p:cNvPr id="22530" name="Picture 2" descr="http://1.bp.blogspot.com/-yfqsnL9BZo0/UZ-qp6bMOHI/AAAAAAAABTA/0ciGBSDFbdM/s640/pir%C3%A1mide+poblacional+orihue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7704856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Pirámide “As de picas”</a:t>
            </a:r>
            <a:endParaRPr lang="es-CO" dirty="0"/>
          </a:p>
        </p:txBody>
      </p:sp>
      <p:pic>
        <p:nvPicPr>
          <p:cNvPr id="23554" name="Picture 2" descr="piramide2.png (450×50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6552728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Ejercicio </a:t>
            </a:r>
            <a:endParaRPr lang="es-CO" dirty="0"/>
          </a:p>
        </p:txBody>
      </p:sp>
      <p:pic>
        <p:nvPicPr>
          <p:cNvPr id="4" name="3 Marcador de contenido" descr="http://www.portalesmedicos.com/imagenes/publicaciones_10/1001_analisis_salud_bucal/distribucion_edad_sexo.jpg"/>
          <p:cNvPicPr>
            <a:picLocks noGrp="1"/>
          </p:cNvPicPr>
          <p:nvPr>
            <p:ph idx="1"/>
          </p:nvPr>
        </p:nvPicPr>
        <p:blipFill>
          <a:blip r:embed="rId2" cstate="print"/>
          <a:srcRect l="1602" t="4843" r="4007" b="5054"/>
          <a:stretch>
            <a:fillRect/>
          </a:stretch>
        </p:blipFill>
        <p:spPr bwMode="auto">
          <a:xfrm>
            <a:off x="395536" y="1340768"/>
            <a:ext cx="849694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dirty="0" smtClean="0"/>
              <a:t>¿</a:t>
            </a:r>
            <a:r>
              <a:rPr lang="es-CO" dirty="0" smtClean="0"/>
              <a:t>Cómo analizar una pirámide poblacional?</a:t>
            </a:r>
            <a:endParaRPr lang="es-CO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 l="2590" t="16147" r="32453" b="19210"/>
          <a:stretch>
            <a:fillRect/>
          </a:stretch>
        </p:blipFill>
        <p:spPr bwMode="auto">
          <a:xfrm>
            <a:off x="683569" y="1600200"/>
            <a:ext cx="7632848" cy="49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6300192" y="4077072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 smtClean="0">
                <a:solidFill>
                  <a:srgbClr val="C00000"/>
                </a:solidFill>
              </a:rPr>
              <a:t>Entrantes </a:t>
            </a:r>
            <a:endParaRPr lang="es-CO" sz="1100" b="1" dirty="0">
              <a:solidFill>
                <a:srgbClr val="C0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56176" y="350100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>
                <a:solidFill>
                  <a:srgbClr val="C00000"/>
                </a:solidFill>
              </a:rPr>
              <a:t>Salientes </a:t>
            </a:r>
            <a:endParaRPr lang="es-CO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5400" b="1" i="1" dirty="0" smtClean="0"/>
              <a:t>Tipología de Pirámides</a:t>
            </a:r>
            <a:endParaRPr lang="es-CO" sz="54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s-CO" dirty="0" smtClean="0"/>
          </a:p>
          <a:p>
            <a:pPr algn="ctr">
              <a:buNone/>
            </a:pPr>
            <a:r>
              <a:rPr lang="es-CO" sz="3600" dirty="0" smtClean="0"/>
              <a:t>Al </a:t>
            </a:r>
            <a:r>
              <a:rPr lang="es-CO" sz="3600" dirty="0" smtClean="0"/>
              <a:t>interpretar la pirámide de población debes considerar la </a:t>
            </a:r>
            <a:r>
              <a:rPr lang="es-CO" sz="3600" b="1" dirty="0" smtClean="0">
                <a:solidFill>
                  <a:srgbClr val="002060"/>
                </a:solidFill>
              </a:rPr>
              <a:t>forma</a:t>
            </a:r>
            <a:r>
              <a:rPr lang="es-CO" sz="3600" dirty="0" smtClean="0">
                <a:solidFill>
                  <a:srgbClr val="002060"/>
                </a:solidFill>
              </a:rPr>
              <a:t> </a:t>
            </a:r>
            <a:r>
              <a:rPr lang="es-CO" sz="3600" dirty="0" smtClean="0"/>
              <a:t>que tiene, pues ésta te está indicando las características de estructura (sexo y edad) que tiene su población y su proyección a </a:t>
            </a:r>
            <a:r>
              <a:rPr lang="es-CO" sz="3600" dirty="0" smtClean="0"/>
              <a:t>futuro.</a:t>
            </a:r>
            <a:endParaRPr lang="es-CO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b="1" dirty="0" smtClean="0"/>
              <a:t>Una pirámide poblacional puede ser: </a:t>
            </a:r>
            <a:endParaRPr lang="es-CO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b="1" dirty="0" smtClean="0">
                <a:solidFill>
                  <a:srgbClr val="00B0F0"/>
                </a:solidFill>
              </a:rPr>
              <a:t>"</a:t>
            </a:r>
            <a:r>
              <a:rPr lang="es-CO" b="1" dirty="0" smtClean="0">
                <a:solidFill>
                  <a:srgbClr val="00B0F0"/>
                </a:solidFill>
              </a:rPr>
              <a:t>Parasol o triangular” : </a:t>
            </a:r>
            <a:r>
              <a:rPr lang="es-CO" dirty="0" smtClean="0"/>
              <a:t>cuando tiene una forma triangular, e indica que la estructura demográfica es </a:t>
            </a:r>
            <a:r>
              <a:rPr lang="es-CO" b="1" i="1" u="sng" dirty="0" smtClean="0"/>
              <a:t>progresiva.</a:t>
            </a:r>
            <a:r>
              <a:rPr lang="es-CO" b="1" i="1" dirty="0" smtClean="0"/>
              <a:t> </a:t>
            </a:r>
            <a:r>
              <a:rPr lang="es-CO" dirty="0" smtClean="0"/>
              <a:t>La población joven es más numerosa. </a:t>
            </a:r>
            <a:endParaRPr lang="es-CO" dirty="0" smtClean="0"/>
          </a:p>
          <a:p>
            <a:pPr>
              <a:buNone/>
            </a:pPr>
            <a:endParaRPr lang="es-CO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4887" t="61090" r="67990" b="15045"/>
          <a:stretch>
            <a:fillRect/>
          </a:stretch>
        </p:blipFill>
        <p:spPr bwMode="auto">
          <a:xfrm>
            <a:off x="2915816" y="3717032"/>
            <a:ext cx="25202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7467600" cy="5217443"/>
          </a:xfrm>
        </p:spPr>
        <p:txBody>
          <a:bodyPr/>
          <a:lstStyle/>
          <a:p>
            <a:r>
              <a:rPr lang="es-CO" dirty="0" smtClean="0">
                <a:solidFill>
                  <a:srgbClr val="00B0F0"/>
                </a:solidFill>
              </a:rPr>
              <a:t>"Ojiva": </a:t>
            </a:r>
            <a:r>
              <a:rPr lang="es-CO" dirty="0" smtClean="0"/>
              <a:t>Se caracteriza por presentar una reducción de los grupos de edad joven, producto de un descenso de la tasa de natalidad. </a:t>
            </a:r>
            <a:endParaRPr lang="es-CO" dirty="0" smtClean="0"/>
          </a:p>
          <a:p>
            <a:pPr>
              <a:buNone/>
            </a:pPr>
            <a:endParaRPr lang="es-CO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37909" t="59091" r="44537" b="15388"/>
          <a:stretch>
            <a:fillRect/>
          </a:stretch>
        </p:blipFill>
        <p:spPr bwMode="auto">
          <a:xfrm>
            <a:off x="2339752" y="3140968"/>
            <a:ext cx="302433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7467600" cy="5505475"/>
          </a:xfrm>
        </p:spPr>
        <p:txBody>
          <a:bodyPr/>
          <a:lstStyle/>
          <a:p>
            <a:r>
              <a:rPr lang="es-CO" b="1" dirty="0" smtClean="0">
                <a:solidFill>
                  <a:srgbClr val="00B0F0"/>
                </a:solidFill>
              </a:rPr>
              <a:t>"</a:t>
            </a:r>
            <a:r>
              <a:rPr lang="es-CO" b="1" dirty="0" err="1" smtClean="0">
                <a:solidFill>
                  <a:srgbClr val="00B0F0"/>
                </a:solidFill>
              </a:rPr>
              <a:t>Urina</a:t>
            </a:r>
            <a:r>
              <a:rPr lang="es-CO" b="1" dirty="0" smtClean="0">
                <a:solidFill>
                  <a:srgbClr val="00B0F0"/>
                </a:solidFill>
              </a:rPr>
              <a:t>": </a:t>
            </a:r>
            <a:r>
              <a:rPr lang="es-CO" dirty="0" smtClean="0"/>
              <a:t>Cuando se produce un engrosamiento de las edades adultas y mayores. Corresponde a un régimen demográfico</a:t>
            </a:r>
            <a:r>
              <a:rPr lang="es-CO" b="1" i="1" u="sng" dirty="0" smtClean="0"/>
              <a:t> regresivo</a:t>
            </a:r>
            <a:r>
              <a:rPr lang="es-CO" dirty="0" smtClean="0"/>
              <a:t>, esto significa que la población está envejeciendo. </a:t>
            </a:r>
            <a:r>
              <a:rPr lang="es-CO" dirty="0" smtClean="0"/>
              <a:t>“</a:t>
            </a:r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11911" t="46483" r="63274" b="19946"/>
          <a:stretch>
            <a:fillRect/>
          </a:stretch>
        </p:blipFill>
        <p:spPr bwMode="auto">
          <a:xfrm>
            <a:off x="2627784" y="3284984"/>
            <a:ext cx="3025445" cy="314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7467600" cy="5721499"/>
          </a:xfrm>
        </p:spPr>
        <p:txBody>
          <a:bodyPr/>
          <a:lstStyle/>
          <a:p>
            <a:r>
              <a:rPr lang="es-CO" b="1" dirty="0" smtClean="0">
                <a:solidFill>
                  <a:srgbClr val="00B0F0"/>
                </a:solidFill>
              </a:rPr>
              <a:t>"As de picas": </a:t>
            </a:r>
            <a:r>
              <a:rPr lang="es-CO" dirty="0" smtClean="0"/>
              <a:t>Cuando algunos grupos de edad se encuentran reducidos. Ello ha ocurrido en aquellas poblaciones que han sufrido guerras, epidemias, reducción de tasas de natalidad, u otro proceso que afecta a la población, en su </a:t>
            </a:r>
            <a:r>
              <a:rPr lang="es-CO" dirty="0" smtClean="0"/>
              <a:t>historia</a:t>
            </a:r>
          </a:p>
          <a:p>
            <a:pPr>
              <a:buNone/>
            </a:pPr>
            <a:endParaRPr lang="es-CO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4240" t="65863" r="27629" b="2317"/>
          <a:stretch>
            <a:fillRect/>
          </a:stretch>
        </p:blipFill>
        <p:spPr bwMode="auto">
          <a:xfrm>
            <a:off x="2555776" y="4005064"/>
            <a:ext cx="273630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Parasol o triangular </a:t>
            </a:r>
            <a:endParaRPr lang="es-CO" dirty="0"/>
          </a:p>
        </p:txBody>
      </p:sp>
      <p:pic>
        <p:nvPicPr>
          <p:cNvPr id="4102" name="Picture 6" descr="1_congo-kinshasa.jpg (606×41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6912768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1143000"/>
          </a:xfrm>
        </p:spPr>
        <p:txBody>
          <a:bodyPr/>
          <a:lstStyle/>
          <a:p>
            <a:pPr algn="ctr"/>
            <a:r>
              <a:rPr lang="es-CO" dirty="0" smtClean="0"/>
              <a:t>Pirámide “ojiva”</a:t>
            </a:r>
            <a:endParaRPr lang="es-CO" dirty="0"/>
          </a:p>
        </p:txBody>
      </p:sp>
      <p:pic>
        <p:nvPicPr>
          <p:cNvPr id="21508" name="Picture 4" descr="https://esmola.files.wordpress.com/2014/11/piramidepoblacionespac3b1a2012.jpg?w=610&amp;h=4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7920880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écnico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77</TotalTime>
  <Words>212</Words>
  <Application>Microsoft Office PowerPoint</Application>
  <PresentationFormat>Presentación en pantalla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Técnico</vt:lpstr>
      <vt:lpstr>Geografía 7°</vt:lpstr>
      <vt:lpstr>¿Cómo analizar una pirámide poblacional?</vt:lpstr>
      <vt:lpstr>Tipología de Pirámides</vt:lpstr>
      <vt:lpstr>Una pirámide poblacional puede ser: </vt:lpstr>
      <vt:lpstr>Diapositiva 5</vt:lpstr>
      <vt:lpstr>Diapositiva 6</vt:lpstr>
      <vt:lpstr>Diapositiva 7</vt:lpstr>
      <vt:lpstr>Parasol o triangular </vt:lpstr>
      <vt:lpstr>Pirámide “ojiva”</vt:lpstr>
      <vt:lpstr>Pirámide “urina”</vt:lpstr>
      <vt:lpstr>Pirámide “As de picas”</vt:lpstr>
      <vt:lpstr>Ejercicio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Geografía 7°</dc:title>
  <dc:creator>Carolina Arévalo</dc:creator>
  <cp:lastModifiedBy>Carolina Arévalo</cp:lastModifiedBy>
  <cp:revision>77</cp:revision>
  <dcterms:created xsi:type="dcterms:W3CDTF">2015-02-12T00:37:31Z</dcterms:created>
  <dcterms:modified xsi:type="dcterms:W3CDTF">2015-02-12T01:54:29Z</dcterms:modified>
</cp:coreProperties>
</file>